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sto MT" panose="02040603050505030304" pitchFamily="18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Manrope" panose="020B0604020202020204" charset="0"/>
      <p:regular r:id="rId21"/>
    </p:embeddedFont>
    <p:embeddedFont>
      <p:font typeface="Prata" panose="020B0604020202020204" charset="0"/>
      <p:regular r:id="rId22"/>
    </p:embeddedFont>
    <p:embeddedFont>
      <p:font typeface="Wingdings 2" panose="05020102010507070707" pitchFamily="18" charset="2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353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4832" y="2123449"/>
            <a:ext cx="11328041" cy="2194561"/>
          </a:xfrm>
        </p:spPr>
        <p:txBody>
          <a:bodyPr anchor="b">
            <a:normAutofit/>
          </a:bodyPr>
          <a:lstStyle>
            <a:lvl1pPr algn="ctr"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4832" y="4318008"/>
            <a:ext cx="11328041" cy="125984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3879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657369"/>
            <a:ext cx="12170159" cy="4580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478306"/>
            <a:ext cx="12426391" cy="652166"/>
          </a:xfrm>
        </p:spPr>
        <p:txBody>
          <a:bodyPr anchor="b">
            <a:normAutofit/>
          </a:bodyPr>
          <a:lstStyle>
            <a:lvl1pPr algn="ctr"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03219" y="834012"/>
            <a:ext cx="11814415" cy="4230805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548640" indent="0">
              <a:buNone/>
              <a:defRPr sz="2400"/>
            </a:lvl2pPr>
            <a:lvl3pPr marL="1097280" indent="0">
              <a:buNone/>
              <a:defRPr sz="24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24514" cy="818966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903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0124"/>
            <a:ext cx="12424514" cy="4241213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54216"/>
            <a:ext cx="12424516" cy="1802191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26383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639299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65224"/>
            <a:ext cx="12424516" cy="178739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88720" y="106175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05659" y="351391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356061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2552331"/>
            <a:ext cx="12424516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41" y="5580667"/>
            <a:ext cx="12422639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4145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4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6053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722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59886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59886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6844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55" y="2181858"/>
            <a:ext cx="4007966" cy="221742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60" y="2181858"/>
            <a:ext cx="4007966" cy="221742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261" y="2181858"/>
            <a:ext cx="4007966" cy="221742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6" cy="1164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4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221722" y="2326702"/>
            <a:ext cx="3710842" cy="1923545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4" y="5376442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4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54891" y="2326913"/>
            <a:ext cx="3710842" cy="192979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722" y="5376441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003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90837" y="2321318"/>
            <a:ext cx="3710842" cy="192875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59886" y="5376439"/>
            <a:ext cx="3961181" cy="157300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61395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6393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9682" y="731520"/>
            <a:ext cx="2741384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5" y="731520"/>
            <a:ext cx="9500246" cy="621792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26839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7090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826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18773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1486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569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95102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92442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02372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0366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4258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690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2113281"/>
            <a:ext cx="11508660" cy="2194576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4307855"/>
            <a:ext cx="11508660" cy="180846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55902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5" y="2078939"/>
            <a:ext cx="6072596" cy="487050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3471" y="2078940"/>
            <a:ext cx="6077598" cy="487050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86635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4" y="2081408"/>
            <a:ext cx="6106886" cy="4978523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82" y="2081408"/>
            <a:ext cx="6106886" cy="4978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46" y="2202305"/>
            <a:ext cx="5851613" cy="653861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46" y="2856165"/>
            <a:ext cx="5851613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53960" y="2202305"/>
            <a:ext cx="5874396" cy="653860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53960" y="2856165"/>
            <a:ext cx="5874396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90776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31830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0206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4448267" cy="2186302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6760" y="731520"/>
            <a:ext cx="7694309" cy="621792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17822"/>
            <a:ext cx="4448267" cy="4031617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0345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98" y="731520"/>
            <a:ext cx="4300999" cy="6245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907"/>
            <a:ext cx="7121939" cy="2195206"/>
          </a:xfrm>
        </p:spPr>
        <p:txBody>
          <a:bodyPr anchor="b">
            <a:noAutofit/>
          </a:bodyPr>
          <a:lstStyle>
            <a:lvl1pPr algn="ctr">
              <a:defRPr sz="38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31062" y="916443"/>
            <a:ext cx="3930901" cy="5895386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27113"/>
            <a:ext cx="7121939" cy="4051361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91721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078940"/>
            <a:ext cx="12424514" cy="48705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8/27/2025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5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442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4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367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864000" indent="-3240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216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231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9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663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0088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4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882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3346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727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0092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 Assistant Development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58640"/>
            <a:ext cx="704981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 Project in Prompt Engineering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52657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Creating an Intelligent Assistant with Web Technologies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52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Summary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07638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404245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234452"/>
            <a:ext cx="35531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Prompt Engineering Skills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724870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project demonstrates the principles of prompt engineering and how carefully designed prompts can elicit specific responses from AI models.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007638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404245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3234452"/>
            <a:ext cx="28484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Practical Application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724870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functional web-based AI assistant showcasing multiple capabilities through effective prompt design and user interaction.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007638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404245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3234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724870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Expand functionality, refine prompt strategies, and implement more advanced feedback analysis.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0213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AI Assistant Development Project - Prompt Engineering Course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62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58609"/>
            <a:ext cx="6407944" cy="2093714"/>
          </a:xfrm>
          <a:prstGeom prst="roundRect">
            <a:avLst>
              <a:gd name="adj" fmla="val 1625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34159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906322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Showcase skills in crafting effective prompts and understanding how different prompts can drive various responses from an AI model.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3158609"/>
            <a:ext cx="6408063" cy="2093714"/>
          </a:xfrm>
          <a:prstGeom prst="roundRect">
            <a:avLst>
              <a:gd name="adj" fmla="val 1625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85842" y="34159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Type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85842" y="3906322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Web-based AI Assistant capable of performing multiple intelligent tasks based on user input.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50747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project involves designing and implementing a basic AI Assistant that can perform a variety of tasks based on user prompts.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168"/>
            <a:ext cx="5256848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Requirements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5925" y="1655683"/>
            <a:ext cx="473035" cy="473035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4" name="Text 2"/>
          <p:cNvSpPr/>
          <p:nvPr/>
        </p:nvSpPr>
        <p:spPr>
          <a:xfrm>
            <a:off x="814685" y="1695033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419225" y="1727954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Functionality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419225" y="2182654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Perform at least three distinct functions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35925" y="2939534"/>
            <a:ext cx="473035" cy="473035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8" name="Text 6"/>
          <p:cNvSpPr/>
          <p:nvPr/>
        </p:nvSpPr>
        <p:spPr>
          <a:xfrm>
            <a:off x="814685" y="2978884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1419225" y="3011805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Prompt Design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1419225" y="3466505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Create multiple prompts for each function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35925" y="4223385"/>
            <a:ext cx="473035" cy="473035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12" name="Text 10"/>
          <p:cNvSpPr/>
          <p:nvPr/>
        </p:nvSpPr>
        <p:spPr>
          <a:xfrm>
            <a:off x="814685" y="4262735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1419225" y="4295656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Interaction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19225" y="4750356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Implement user-friendly interface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35925" y="5507236"/>
            <a:ext cx="473035" cy="473035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16" name="Text 14"/>
          <p:cNvSpPr/>
          <p:nvPr/>
        </p:nvSpPr>
        <p:spPr>
          <a:xfrm>
            <a:off x="814685" y="5546586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1419225" y="5579507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Feedback Loop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1419225" y="6034207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Include user feedback mechanism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35925" y="6791087"/>
            <a:ext cx="473035" cy="473035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20" name="Text 18"/>
          <p:cNvSpPr/>
          <p:nvPr/>
        </p:nvSpPr>
        <p:spPr>
          <a:xfrm>
            <a:off x="814685" y="6830437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450" dirty="0"/>
          </a:p>
        </p:txBody>
      </p:sp>
      <p:sp>
        <p:nvSpPr>
          <p:cNvPr id="21" name="Text 19"/>
          <p:cNvSpPr/>
          <p:nvPr/>
        </p:nvSpPr>
        <p:spPr>
          <a:xfrm>
            <a:off x="1419225" y="6863358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Documentation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1419225" y="7318058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Provide clear user guide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235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Core Functionality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99278"/>
            <a:ext cx="347483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84482D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Answering Questions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45138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Responding to factual queries with accurate information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133951" y="4432340"/>
            <a:ext cx="31613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Example: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"What is the capital of France?"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33951" y="5362218"/>
            <a:ext cx="31613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Response: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"The capital of France is Paris."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432340"/>
            <a:ext cx="30480" cy="1655683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9" name="Text 6"/>
          <p:cNvSpPr/>
          <p:nvPr/>
        </p:nvSpPr>
        <p:spPr>
          <a:xfrm>
            <a:off x="4856321" y="279927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84482D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Text Summarization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4856321" y="345138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Condensing longer texts into concise summaries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196483" y="4432340"/>
            <a:ext cx="316134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Example: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"Summarize this article about climate change..."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196483" y="5725120"/>
            <a:ext cx="31613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Response: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Provides a brief overview of key points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856321" y="4432340"/>
            <a:ext cx="30480" cy="2018586"/>
          </a:xfrm>
          <a:prstGeom prst="rect">
            <a:avLst/>
          </a:prstGeom>
          <a:solidFill>
            <a:srgbClr val="84482D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04975"/>
            <a:ext cx="65848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Additional Functionality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8073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BE684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Content Generation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63283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Creating original content like stories, poems, or essays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620351" y="4613791"/>
            <a:ext cx="31613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Example: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"Write a short story about a dragon"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20351" y="5543669"/>
            <a:ext cx="31613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Response: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Generates a creative story about dragons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613791"/>
            <a:ext cx="30480" cy="1655683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9" name="Text 6"/>
          <p:cNvSpPr/>
          <p:nvPr/>
        </p:nvSpPr>
        <p:spPr>
          <a:xfrm>
            <a:off x="10342721" y="298073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BE684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Providing Advice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342721" y="363283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Offering suggestions on specific topics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682883" y="4613791"/>
            <a:ext cx="31613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Example: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"How can I improve my study habits?"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682883" y="5543669"/>
            <a:ext cx="31613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Response: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Provides practical study tips and strategies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342721" y="4613791"/>
            <a:ext cx="30480" cy="1655683"/>
          </a:xfrm>
          <a:prstGeom prst="rect">
            <a:avLst/>
          </a:prstGeom>
          <a:solidFill>
            <a:srgbClr val="84482D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6326"/>
            <a:ext cx="69420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Prompt Design Strategies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87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For each function, multiple prompts are designed to effectively guide the AI: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66787"/>
            <a:ext cx="4196358" cy="1730812"/>
          </a:xfrm>
          <a:prstGeom prst="roundRect">
            <a:avLst>
              <a:gd name="adj" fmla="val 1966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2866787"/>
            <a:ext cx="60960" cy="1730812"/>
          </a:xfrm>
          <a:prstGeom prst="roundRect">
            <a:avLst>
              <a:gd name="adj" fmla="val 55814"/>
            </a:avLst>
          </a:prstGeom>
          <a:solidFill>
            <a:srgbClr val="84482D"/>
          </a:solidFill>
          <a:ln/>
        </p:spPr>
      </p:sp>
      <p:sp>
        <p:nvSpPr>
          <p:cNvPr id="6" name="Text 4"/>
          <p:cNvSpPr/>
          <p:nvPr/>
        </p:nvSpPr>
        <p:spPr>
          <a:xfrm>
            <a:off x="1112044" y="3124081"/>
            <a:ext cx="36208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Varying Length and Specificity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12044" y="3968829"/>
            <a:ext cx="36208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From concise to detailed prompts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66787"/>
            <a:ext cx="4196358" cy="1730812"/>
          </a:xfrm>
          <a:prstGeom prst="roundRect">
            <a:avLst>
              <a:gd name="adj" fmla="val 1966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16962" y="2866787"/>
            <a:ext cx="60960" cy="1730812"/>
          </a:xfrm>
          <a:prstGeom prst="roundRect">
            <a:avLst>
              <a:gd name="adj" fmla="val 55814"/>
            </a:avLst>
          </a:prstGeom>
          <a:solidFill>
            <a:srgbClr val="84482D"/>
          </a:solidFill>
          <a:ln/>
        </p:spPr>
      </p:sp>
      <p:sp>
        <p:nvSpPr>
          <p:cNvPr id="10" name="Text 8"/>
          <p:cNvSpPr/>
          <p:nvPr/>
        </p:nvSpPr>
        <p:spPr>
          <a:xfrm>
            <a:off x="5535216" y="3124081"/>
            <a:ext cx="35852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Different Tones and Styles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35216" y="3614499"/>
            <a:ext cx="36208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Formal, casual, instructional, etc.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66787"/>
            <a:ext cx="4196358" cy="1730812"/>
          </a:xfrm>
          <a:prstGeom prst="roundRect">
            <a:avLst>
              <a:gd name="adj" fmla="val 1966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40133" y="2866787"/>
            <a:ext cx="60960" cy="1730812"/>
          </a:xfrm>
          <a:prstGeom prst="roundRect">
            <a:avLst>
              <a:gd name="adj" fmla="val 55814"/>
            </a:avLst>
          </a:prstGeom>
          <a:solidFill>
            <a:srgbClr val="84482D"/>
          </a:solidFill>
          <a:ln/>
        </p:spPr>
      </p:sp>
      <p:sp>
        <p:nvSpPr>
          <p:cNvPr id="14" name="Text 12"/>
          <p:cNvSpPr/>
          <p:nvPr/>
        </p:nvSpPr>
        <p:spPr>
          <a:xfrm>
            <a:off x="9958388" y="3124081"/>
            <a:ext cx="32870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Complexity and Context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58388" y="3614499"/>
            <a:ext cx="36208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Simple queries vs. multi-part requests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4852749"/>
            <a:ext cx="13042821" cy="2290405"/>
          </a:xfrm>
          <a:prstGeom prst="roundRect">
            <a:avLst>
              <a:gd name="adj" fmla="val 1486"/>
            </a:avLst>
          </a:prstGeom>
          <a:solidFill>
            <a:srgbClr val="022349"/>
          </a:solidFill>
          <a:ln/>
        </p:spPr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204460"/>
            <a:ext cx="283488" cy="226814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1530906" y="5136237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Example for question answering: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530906" y="5703213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"What is Python?"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530906" y="6145411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"Can you explain what Python programming language is used for?"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1530906" y="6587609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"Provide a detailed overview of Python, including its key features and common applications."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Interface Design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AI Assistant features a clean, intuitive web interface with: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1260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Function selection buttons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5479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Text input area for queries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59699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Clear response display area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3919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Feedback mechanism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48139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Visual styling for enhanced user experience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04836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Web Technologies Used: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61534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HTML5, CSS3, JavaScript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05754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Responsive design principles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49974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Modern UI with gradient backgrounds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033" y="503634"/>
            <a:ext cx="7095411" cy="572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Feedback Loop Implementation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1033" y="1442204"/>
            <a:ext cx="1334833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assistant includes a mechanism for users to provide feedback on responses: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2414945" y="2695932"/>
            <a:ext cx="2289572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Query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641033" y="3091934"/>
            <a:ext cx="4063484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User submits a question or request</a:t>
            </a:r>
            <a:endParaRPr lang="en-US" sz="1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194" y="1941076"/>
            <a:ext cx="4671893" cy="4671893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803" y="2767846"/>
            <a:ext cx="273963" cy="34254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25764" y="2695932"/>
            <a:ext cx="2289572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 Response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9925764" y="3091934"/>
            <a:ext cx="406360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Assistant provides an answer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9194" y="1941076"/>
            <a:ext cx="4671893" cy="4671893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5826" y="3165396"/>
            <a:ext cx="273963" cy="34254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25764" y="5169218"/>
            <a:ext cx="2289572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Feedback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9925764" y="5565219"/>
            <a:ext cx="406360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"Was this response helpful? (Yes/No)"</a:t>
            </a:r>
            <a:endParaRPr lang="en-US" sz="14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9194" y="1941076"/>
            <a:ext cx="4671893" cy="4671893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8277" y="5443418"/>
            <a:ext cx="273963" cy="34254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414945" y="5169218"/>
            <a:ext cx="2289572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Improvement</a:t>
            </a:r>
            <a:endParaRPr lang="en-US" sz="1800" dirty="0"/>
          </a:p>
        </p:txBody>
      </p:sp>
      <p:sp>
        <p:nvSpPr>
          <p:cNvPr id="17" name="Text 9"/>
          <p:cNvSpPr/>
          <p:nvPr/>
        </p:nvSpPr>
        <p:spPr>
          <a:xfrm>
            <a:off x="641033" y="5565219"/>
            <a:ext cx="4063484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Refine prompt design based on feedback</a:t>
            </a:r>
            <a:endParaRPr lang="en-US" sz="14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9194" y="1941076"/>
            <a:ext cx="4671893" cy="4671893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0254" y="5045869"/>
            <a:ext cx="273963" cy="342543"/>
          </a:xfrm>
          <a:prstGeom prst="rect">
            <a:avLst/>
          </a:prstGeom>
        </p:spPr>
      </p:pic>
      <p:sp>
        <p:nvSpPr>
          <p:cNvPr id="20" name="Shape 10"/>
          <p:cNvSpPr/>
          <p:nvPr/>
        </p:nvSpPr>
        <p:spPr>
          <a:xfrm>
            <a:off x="641033" y="6818947"/>
            <a:ext cx="13348335" cy="1446133"/>
          </a:xfrm>
          <a:prstGeom prst="roundRect">
            <a:avLst>
              <a:gd name="adj" fmla="val 1900"/>
            </a:avLst>
          </a:prstGeom>
          <a:solidFill>
            <a:srgbClr val="2E3033"/>
          </a:solidFill>
          <a:ln/>
        </p:spPr>
      </p:sp>
      <p:sp>
        <p:nvSpPr>
          <p:cNvPr id="21" name="Shape 11"/>
          <p:cNvSpPr/>
          <p:nvPr/>
        </p:nvSpPr>
        <p:spPr>
          <a:xfrm>
            <a:off x="631984" y="6818947"/>
            <a:ext cx="13366433" cy="1446133"/>
          </a:xfrm>
          <a:prstGeom prst="roundRect">
            <a:avLst>
              <a:gd name="adj" fmla="val 1900"/>
            </a:avLst>
          </a:prstGeom>
          <a:solidFill>
            <a:srgbClr val="2E3033"/>
          </a:solidFill>
          <a:ln/>
        </p:spPr>
      </p:sp>
      <p:sp>
        <p:nvSpPr>
          <p:cNvPr id="22" name="Text 12"/>
          <p:cNvSpPr/>
          <p:nvPr/>
        </p:nvSpPr>
        <p:spPr>
          <a:xfrm>
            <a:off x="815102" y="6956227"/>
            <a:ext cx="13000196" cy="1171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Feedback tracking example:let feedbackCount = { helpful: 0, notHelpful: 0 };// Update counts based on user input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28932"/>
            <a:ext cx="71581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Technical Implementation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0468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84482D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Core Structure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85679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HTML: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Page structure and content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6189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CSS: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Styling and responsive design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46699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JavaScript: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Logic and interaction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204686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84482D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Simulated AI Responses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342721" y="4282083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Since direct API access isn't available in this environment, the AI responses are simulated using predefined logic and pattern matching.</a:t>
            </a:r>
            <a:endParaRPr lang="en-US" sz="17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</TotalTime>
  <Words>566</Words>
  <Application>Microsoft Office PowerPoint</Application>
  <PresentationFormat>Custom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Manrope</vt:lpstr>
      <vt:lpstr>Prata</vt:lpstr>
      <vt:lpstr>Wingdings 2</vt:lpstr>
      <vt:lpstr>Consolas</vt:lpstr>
      <vt:lpstr>Calisto MT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Ayush kashyap</cp:lastModifiedBy>
  <cp:revision>2</cp:revision>
  <dcterms:created xsi:type="dcterms:W3CDTF">2025-08-27T13:40:31Z</dcterms:created>
  <dcterms:modified xsi:type="dcterms:W3CDTF">2025-08-27T13:42:12Z</dcterms:modified>
</cp:coreProperties>
</file>